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Raleway" pitchFamily="2" charset="0"/>
      <p:regular r:id="rId8"/>
      <p:bold r:id="rId9"/>
      <p:italic r:id="rId10"/>
      <p:boldItalic r:id="rId11"/>
    </p:embeddedFont>
    <p:embeddedFont>
      <p:font typeface="Trebuchet MS" panose="020B0603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18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20160">
          <p15:clr>
            <a:srgbClr val="A4A3A4"/>
          </p15:clr>
        </p15:guide>
        <p15:guide id="4" orient="horz">
          <p15:clr>
            <a:srgbClr val="A4A3A4"/>
          </p15:clr>
        </p15:guide>
        <p15:guide id="5" pos="581">
          <p15:clr>
            <a:srgbClr val="A4A3A4"/>
          </p15:clr>
        </p15:guide>
        <p15:guide id="6" pos="27069">
          <p15:clr>
            <a:srgbClr val="A4A3A4"/>
          </p15:clr>
        </p15:guide>
        <p15:guide id="7" pos="281">
          <p15:clr>
            <a:srgbClr val="A4A3A4"/>
          </p15:clr>
        </p15:guide>
        <p15:guide id="8" pos="27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BTmAFAHY7pa8NB5lz/+vQr9rb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528" y="120"/>
      </p:cViewPr>
      <p:guideLst>
        <p:guide orient="horz" pos="3318"/>
        <p:guide orient="horz" pos="288"/>
        <p:guide orient="horz" pos="20160"/>
        <p:guide orient="horz"/>
        <p:guide pos="581"/>
        <p:guide pos="27069"/>
        <p:guide pos="281"/>
        <p:guide pos="273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e856c48d07_0_11"/>
          <p:cNvSpPr/>
          <p:nvPr/>
        </p:nvSpPr>
        <p:spPr>
          <a:xfrm>
            <a:off x="0" y="0"/>
            <a:ext cx="43891200" cy="312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g2e856c48d07_0_11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16" name="Google Shape;16;g2e856c48d07_0_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g2e856c48d07_0_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g2e856c48d07_0_11"/>
          <p:cNvSpPr txBox="1">
            <a:spLocks noGrp="1"/>
          </p:cNvSpPr>
          <p:nvPr>
            <p:ph type="ctrTitle"/>
          </p:nvPr>
        </p:nvSpPr>
        <p:spPr>
          <a:xfrm>
            <a:off x="3501360" y="8463680"/>
            <a:ext cx="36903000" cy="106542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endParaRPr/>
          </a:p>
        </p:txBody>
      </p:sp>
      <p:sp>
        <p:nvSpPr>
          <p:cNvPr id="19" name="Google Shape;19;g2e856c48d07_0_11"/>
          <p:cNvSpPr txBox="1">
            <a:spLocks noGrp="1"/>
          </p:cNvSpPr>
          <p:nvPr>
            <p:ph type="subTitle" idx="1"/>
          </p:nvPr>
        </p:nvSpPr>
        <p:spPr>
          <a:xfrm>
            <a:off x="3502212" y="20306560"/>
            <a:ext cx="36903000" cy="34638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20" name="Google Shape;20;g2e856c48d07_0_11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g2e856c48d07_0_75"/>
          <p:cNvGrpSpPr/>
          <p:nvPr/>
        </p:nvGrpSpPr>
        <p:grpSpPr>
          <a:xfrm>
            <a:off x="3985972" y="26682432"/>
            <a:ext cx="3579685" cy="293288"/>
            <a:chOff x="4580561" y="2589004"/>
            <a:chExt cx="1064464" cy="25200"/>
          </a:xfrm>
        </p:grpSpPr>
        <p:sp>
          <p:nvSpPr>
            <p:cNvPr id="79" name="Google Shape;79;g2e856c48d07_0_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g2e856c48d07_0_7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g2e856c48d07_0_75"/>
          <p:cNvSpPr txBox="1">
            <a:spLocks noGrp="1"/>
          </p:cNvSpPr>
          <p:nvPr>
            <p:ph type="title" hasCustomPrompt="1"/>
          </p:nvPr>
        </p:nvSpPr>
        <p:spPr>
          <a:xfrm>
            <a:off x="3501360" y="4697280"/>
            <a:ext cx="36904200" cy="79662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700"/>
              <a:buNone/>
              <a:defRPr sz="42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g2e856c48d07_0_75"/>
          <p:cNvSpPr txBox="1">
            <a:spLocks noGrp="1"/>
          </p:cNvSpPr>
          <p:nvPr>
            <p:ph type="body" idx="1"/>
          </p:nvPr>
        </p:nvSpPr>
        <p:spPr>
          <a:xfrm>
            <a:off x="3501360" y="14546483"/>
            <a:ext cx="36904200" cy="101145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900"/>
              <a:buChar char="●"/>
              <a:defRPr>
                <a:solidFill>
                  <a:schemeClr val="lt1"/>
                </a:solidFill>
              </a:defRPr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○"/>
              <a:defRPr>
                <a:solidFill>
                  <a:schemeClr val="lt1"/>
                </a:solidFill>
              </a:defRPr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■"/>
              <a:defRPr>
                <a:solidFill>
                  <a:schemeClr val="lt1"/>
                </a:solidFill>
              </a:defRPr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●"/>
              <a:defRPr>
                <a:solidFill>
                  <a:schemeClr val="lt1"/>
                </a:solidFill>
              </a:defRPr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○"/>
              <a:defRPr>
                <a:solidFill>
                  <a:schemeClr val="lt1"/>
                </a:solidFill>
              </a:defRPr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■"/>
              <a:defRPr>
                <a:solidFill>
                  <a:schemeClr val="lt1"/>
                </a:solidFill>
              </a:defRPr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●"/>
              <a:defRPr>
                <a:solidFill>
                  <a:schemeClr val="lt1"/>
                </a:solidFill>
              </a:defRPr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○"/>
              <a:defRPr>
                <a:solidFill>
                  <a:schemeClr val="lt1"/>
                </a:solidFill>
              </a:defRPr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g2e856c48d07_0_75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856c48d07_0_82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4 columns">
  <p:cSld name="Standard 4 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e856c48d07_0_84"/>
          <p:cNvSpPr txBox="1">
            <a:spLocks noGrp="1"/>
          </p:cNvSpPr>
          <p:nvPr>
            <p:ph type="body" idx="1"/>
          </p:nvPr>
        </p:nvSpPr>
        <p:spPr>
          <a:xfrm>
            <a:off x="459674" y="6378481"/>
            <a:ext cx="100569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g2e856c48d07_0_84"/>
          <p:cNvSpPr txBox="1">
            <a:spLocks noGrp="1"/>
          </p:cNvSpPr>
          <p:nvPr>
            <p:ph type="body" idx="2"/>
          </p:nvPr>
        </p:nvSpPr>
        <p:spPr>
          <a:xfrm>
            <a:off x="477827" y="5548749"/>
            <a:ext cx="100488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g2e856c48d07_0_84"/>
          <p:cNvSpPr txBox="1">
            <a:spLocks noGrp="1"/>
          </p:cNvSpPr>
          <p:nvPr>
            <p:ph type="body" idx="3"/>
          </p:nvPr>
        </p:nvSpPr>
        <p:spPr>
          <a:xfrm>
            <a:off x="477825" y="14212513"/>
            <a:ext cx="100506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g2e856c48d07_0_84"/>
          <p:cNvSpPr txBox="1">
            <a:spLocks noGrp="1"/>
          </p:cNvSpPr>
          <p:nvPr>
            <p:ph type="body" idx="4"/>
          </p:nvPr>
        </p:nvSpPr>
        <p:spPr>
          <a:xfrm>
            <a:off x="11460161" y="6378481"/>
            <a:ext cx="100488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g2e856c48d07_0_84"/>
          <p:cNvSpPr txBox="1">
            <a:spLocks noGrp="1"/>
          </p:cNvSpPr>
          <p:nvPr>
            <p:ph type="body" idx="5"/>
          </p:nvPr>
        </p:nvSpPr>
        <p:spPr>
          <a:xfrm>
            <a:off x="11460162" y="5548749"/>
            <a:ext cx="100488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g2e856c48d07_0_84"/>
          <p:cNvSpPr txBox="1">
            <a:spLocks noGrp="1"/>
          </p:cNvSpPr>
          <p:nvPr>
            <p:ph type="body" idx="6"/>
          </p:nvPr>
        </p:nvSpPr>
        <p:spPr>
          <a:xfrm>
            <a:off x="22448845" y="6378481"/>
            <a:ext cx="100488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g2e856c48d07_0_84"/>
          <p:cNvSpPr txBox="1">
            <a:spLocks noGrp="1"/>
          </p:cNvSpPr>
          <p:nvPr>
            <p:ph type="body" idx="7"/>
          </p:nvPr>
        </p:nvSpPr>
        <p:spPr>
          <a:xfrm>
            <a:off x="22440906" y="5548749"/>
            <a:ext cx="100584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g2e856c48d07_0_84"/>
          <p:cNvSpPr txBox="1">
            <a:spLocks noGrp="1"/>
          </p:cNvSpPr>
          <p:nvPr>
            <p:ph type="body" idx="8"/>
          </p:nvPr>
        </p:nvSpPr>
        <p:spPr>
          <a:xfrm>
            <a:off x="33422043" y="5548749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g2e856c48d07_0_84"/>
          <p:cNvSpPr txBox="1">
            <a:spLocks noGrp="1"/>
          </p:cNvSpPr>
          <p:nvPr>
            <p:ph type="body" idx="9"/>
          </p:nvPr>
        </p:nvSpPr>
        <p:spPr>
          <a:xfrm>
            <a:off x="33422043" y="6378481"/>
            <a:ext cx="100470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g2e856c48d07_0_84"/>
          <p:cNvSpPr txBox="1">
            <a:spLocks noGrp="1"/>
          </p:cNvSpPr>
          <p:nvPr>
            <p:ph type="body" idx="13"/>
          </p:nvPr>
        </p:nvSpPr>
        <p:spPr>
          <a:xfrm>
            <a:off x="33422043" y="14272738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g2e856c48d07_0_84"/>
          <p:cNvSpPr txBox="1">
            <a:spLocks noGrp="1"/>
          </p:cNvSpPr>
          <p:nvPr>
            <p:ph type="body" idx="14"/>
          </p:nvPr>
        </p:nvSpPr>
        <p:spPr>
          <a:xfrm>
            <a:off x="33422043" y="15011402"/>
            <a:ext cx="100521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2e856c48d07_0_84"/>
          <p:cNvSpPr txBox="1">
            <a:spLocks noGrp="1"/>
          </p:cNvSpPr>
          <p:nvPr>
            <p:ph type="body" idx="15"/>
          </p:nvPr>
        </p:nvSpPr>
        <p:spPr>
          <a:xfrm>
            <a:off x="33422043" y="25679401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marL="457200" lvl="0" indent="-228600" algn="ctr" rtl="0">
              <a:spcBef>
                <a:spcPts val="740"/>
              </a:spcBef>
              <a:spcAft>
                <a:spcPts val="0"/>
              </a:spcAft>
              <a:buClr>
                <a:srgbClr val="205867"/>
              </a:buClr>
              <a:buSzPts val="3700"/>
              <a:buNone/>
              <a:defRPr sz="3700" b="1" u="sng">
                <a:solidFill>
                  <a:srgbClr val="205867"/>
                </a:solidFill>
              </a:defRPr>
            </a:lvl1pPr>
            <a:lvl2pPr marL="914400" lvl="1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g2e856c48d07_0_84"/>
          <p:cNvSpPr txBox="1">
            <a:spLocks noGrp="1"/>
          </p:cNvSpPr>
          <p:nvPr>
            <p:ph type="body" idx="16"/>
          </p:nvPr>
        </p:nvSpPr>
        <p:spPr>
          <a:xfrm>
            <a:off x="33422043" y="26433446"/>
            <a:ext cx="100521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g2e856c48d07_0_84"/>
          <p:cNvSpPr txBox="1">
            <a:spLocks noGrp="1"/>
          </p:cNvSpPr>
          <p:nvPr>
            <p:ph type="body" idx="17"/>
          </p:nvPr>
        </p:nvSpPr>
        <p:spPr>
          <a:xfrm>
            <a:off x="459674" y="14951552"/>
            <a:ext cx="100569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SzPts val="2400"/>
              <a:buNone/>
              <a:defRPr sz="2400">
                <a:solidFill>
                  <a:srgbClr val="20586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■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8735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  <a:defRPr sz="2500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g2e856c48d07_0_84"/>
          <p:cNvSpPr txBox="1">
            <a:spLocks noGrp="1"/>
          </p:cNvSpPr>
          <p:nvPr>
            <p:ph type="body" idx="18"/>
          </p:nvPr>
        </p:nvSpPr>
        <p:spPr>
          <a:xfrm>
            <a:off x="5932593" y="3383947"/>
            <a:ext cx="319989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>
            <a:normAutofit/>
          </a:bodyPr>
          <a:lstStyle>
            <a:lvl1pPr marL="457200" lvl="0" indent="-228600" algn="ctr" rtl="0">
              <a:spcBef>
                <a:spcPts val="1080"/>
              </a:spcBef>
              <a:spcAft>
                <a:spcPts val="0"/>
              </a:spcAft>
              <a:buClr>
                <a:srgbClr val="205867"/>
              </a:buClr>
              <a:buSzPts val="5400"/>
              <a:buFont typeface="Calibri"/>
              <a:buNone/>
              <a:defRPr sz="54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2pPr>
            <a:lvl3pPr marL="1371600" lvl="2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3pPr>
            <a:lvl4pPr marL="1828800" lvl="3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4pPr>
            <a:lvl5pPr marL="2286000" lvl="4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2e856c48d07_0_84"/>
          <p:cNvSpPr txBox="1">
            <a:spLocks noGrp="1"/>
          </p:cNvSpPr>
          <p:nvPr>
            <p:ph type="body" idx="19"/>
          </p:nvPr>
        </p:nvSpPr>
        <p:spPr>
          <a:xfrm>
            <a:off x="5932593" y="2103787"/>
            <a:ext cx="319989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1">
            <a:normAutofit/>
          </a:bodyPr>
          <a:lstStyle>
            <a:lvl1pPr marL="457200" lvl="0" indent="-228600" algn="ctr" rtl="0">
              <a:spcBef>
                <a:spcPts val="1600"/>
              </a:spcBef>
              <a:spcAft>
                <a:spcPts val="0"/>
              </a:spcAft>
              <a:buClr>
                <a:srgbClr val="205867"/>
              </a:buClr>
              <a:buSzPts val="8000"/>
              <a:buFont typeface="Calibri"/>
              <a:buNone/>
              <a:defRPr sz="8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2pPr>
            <a:lvl3pPr marL="1371600" lvl="2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3pPr>
            <a:lvl4pPr marL="1828800" lvl="3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4pPr>
            <a:lvl5pPr marL="2286000" lvl="4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g2e856c48d07_0_84"/>
          <p:cNvSpPr txBox="1">
            <a:spLocks noGrp="1"/>
          </p:cNvSpPr>
          <p:nvPr>
            <p:ph type="body" idx="20"/>
          </p:nvPr>
        </p:nvSpPr>
        <p:spPr>
          <a:xfrm>
            <a:off x="5932593" y="465813"/>
            <a:ext cx="31998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1">
            <a:normAutofit/>
          </a:bodyPr>
          <a:lstStyle>
            <a:lvl1pPr marL="457200" lvl="0" indent="-228600" algn="ctr" rtl="0">
              <a:spcBef>
                <a:spcPts val="1920"/>
              </a:spcBef>
              <a:spcAft>
                <a:spcPts val="0"/>
              </a:spcAft>
              <a:buClr>
                <a:srgbClr val="205867"/>
              </a:buClr>
              <a:buSzPts val="9600"/>
              <a:buFont typeface="Calibri"/>
              <a:buNone/>
              <a:defRPr sz="9600" b="1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2pPr>
            <a:lvl3pPr marL="1371600" lvl="2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3pPr>
            <a:lvl4pPr marL="1828800" lvl="3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4pPr>
            <a:lvl5pPr marL="2286000" lvl="4" indent="-2286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5pPr>
            <a:lvl6pPr marL="2743200" lvl="5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6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6400"/>
              </a:spcBef>
              <a:spcAft>
                <a:spcPts val="64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g2e856c48d07_0_19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23" name="Google Shape;23;g2e856c48d07_0_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2e856c48d07_0_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g2e856c48d07_0_19"/>
          <p:cNvSpPr txBox="1">
            <a:spLocks noGrp="1"/>
          </p:cNvSpPr>
          <p:nvPr>
            <p:ph type="title"/>
          </p:nvPr>
        </p:nvSpPr>
        <p:spPr>
          <a:xfrm>
            <a:off x="3501360" y="8463680"/>
            <a:ext cx="36904200" cy="9719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g2e856c48d07_0_19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e856c48d07_0_25"/>
          <p:cNvSpPr/>
          <p:nvPr/>
        </p:nvSpPr>
        <p:spPr>
          <a:xfrm>
            <a:off x="0" y="0"/>
            <a:ext cx="43891200" cy="312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g2e856c48d07_0_25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30" name="Google Shape;30;g2e856c48d07_0_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g2e856c48d07_0_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g2e856c48d07_0_25"/>
          <p:cNvSpPr txBox="1">
            <a:spLocks noGrp="1"/>
          </p:cNvSpPr>
          <p:nvPr>
            <p:ph type="title"/>
          </p:nvPr>
        </p:nvSpPr>
        <p:spPr>
          <a:xfrm>
            <a:off x="3501360" y="8439360"/>
            <a:ext cx="36905700" cy="342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33" name="Google Shape;33;g2e856c48d07_0_25"/>
          <p:cNvSpPr txBox="1">
            <a:spLocks noGrp="1"/>
          </p:cNvSpPr>
          <p:nvPr>
            <p:ph type="body" idx="1"/>
          </p:nvPr>
        </p:nvSpPr>
        <p:spPr>
          <a:xfrm>
            <a:off x="3501360" y="13304800"/>
            <a:ext cx="36905700" cy="14471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2e856c48d07_0_25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e856c48d07_0_33"/>
          <p:cNvSpPr/>
          <p:nvPr/>
        </p:nvSpPr>
        <p:spPr>
          <a:xfrm>
            <a:off x="0" y="0"/>
            <a:ext cx="43891200" cy="312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37;g2e856c48d07_0_33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38" name="Google Shape;38;g2e856c48d07_0_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g2e856c48d07_0_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g2e856c48d07_0_33"/>
          <p:cNvSpPr txBox="1">
            <a:spLocks noGrp="1"/>
          </p:cNvSpPr>
          <p:nvPr>
            <p:ph type="title"/>
          </p:nvPr>
        </p:nvSpPr>
        <p:spPr>
          <a:xfrm>
            <a:off x="3501360" y="8439360"/>
            <a:ext cx="36904200" cy="342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41" name="Google Shape;41;g2e856c48d07_0_33"/>
          <p:cNvSpPr txBox="1">
            <a:spLocks noGrp="1"/>
          </p:cNvSpPr>
          <p:nvPr>
            <p:ph type="body" idx="1"/>
          </p:nvPr>
        </p:nvSpPr>
        <p:spPr>
          <a:xfrm>
            <a:off x="3500761" y="13304800"/>
            <a:ext cx="18116700" cy="14471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g2e856c48d07_0_33"/>
          <p:cNvSpPr txBox="1">
            <a:spLocks noGrp="1"/>
          </p:cNvSpPr>
          <p:nvPr>
            <p:ph type="body" idx="2"/>
          </p:nvPr>
        </p:nvSpPr>
        <p:spPr>
          <a:xfrm>
            <a:off x="22289297" y="13304800"/>
            <a:ext cx="18116700" cy="14471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g2e856c48d07_0_33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e856c48d07_0_42"/>
          <p:cNvSpPr/>
          <p:nvPr/>
        </p:nvSpPr>
        <p:spPr>
          <a:xfrm>
            <a:off x="0" y="0"/>
            <a:ext cx="43891200" cy="312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g2e856c48d07_0_42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47" name="Google Shape;47;g2e856c48d07_0_4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g2e856c48d07_0_4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g2e856c48d07_0_42"/>
          <p:cNvSpPr txBox="1">
            <a:spLocks noGrp="1"/>
          </p:cNvSpPr>
          <p:nvPr>
            <p:ph type="title"/>
          </p:nvPr>
        </p:nvSpPr>
        <p:spPr>
          <a:xfrm>
            <a:off x="3501360" y="8439360"/>
            <a:ext cx="36904200" cy="342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50" name="Google Shape;50;g2e856c48d07_0_42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e856c48d07_0_49"/>
          <p:cNvSpPr/>
          <p:nvPr/>
        </p:nvSpPr>
        <p:spPr>
          <a:xfrm>
            <a:off x="0" y="0"/>
            <a:ext cx="43891200" cy="312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g2e856c48d07_0_49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54" name="Google Shape;54;g2e856c48d07_0_4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g2e856c48d07_0_4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g2e856c48d07_0_49"/>
          <p:cNvSpPr txBox="1">
            <a:spLocks noGrp="1"/>
          </p:cNvSpPr>
          <p:nvPr>
            <p:ph type="title"/>
          </p:nvPr>
        </p:nvSpPr>
        <p:spPr>
          <a:xfrm>
            <a:off x="3504000" y="8439360"/>
            <a:ext cx="15844200" cy="88416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57" name="Google Shape;57;g2e856c48d07_0_49"/>
          <p:cNvSpPr txBox="1">
            <a:spLocks noGrp="1"/>
          </p:cNvSpPr>
          <p:nvPr>
            <p:ph type="body" idx="1"/>
          </p:nvPr>
        </p:nvSpPr>
        <p:spPr>
          <a:xfrm>
            <a:off x="3461880" y="17803040"/>
            <a:ext cx="15844200" cy="102240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g2e856c48d07_0_49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g2e856c48d07_0_57"/>
          <p:cNvGrpSpPr/>
          <p:nvPr/>
        </p:nvGrpSpPr>
        <p:grpSpPr>
          <a:xfrm>
            <a:off x="3985972" y="26682432"/>
            <a:ext cx="3579685" cy="293288"/>
            <a:chOff x="4580561" y="2589004"/>
            <a:chExt cx="1064464" cy="25200"/>
          </a:xfrm>
        </p:grpSpPr>
        <p:sp>
          <p:nvSpPr>
            <p:cNvPr id="61" name="Google Shape;61;g2e856c48d07_0_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g2e856c48d07_0_5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g2e856c48d07_0_57"/>
          <p:cNvSpPr txBox="1">
            <a:spLocks noGrp="1"/>
          </p:cNvSpPr>
          <p:nvPr>
            <p:ph type="title"/>
          </p:nvPr>
        </p:nvSpPr>
        <p:spPr>
          <a:xfrm>
            <a:off x="3501360" y="5531520"/>
            <a:ext cx="33701700" cy="191040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g2e856c48d07_0_57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856c48d07_0_63"/>
          <p:cNvSpPr/>
          <p:nvPr/>
        </p:nvSpPr>
        <p:spPr>
          <a:xfrm>
            <a:off x="0" y="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g2e856c48d07_0_63"/>
          <p:cNvGrpSpPr/>
          <p:nvPr/>
        </p:nvGrpSpPr>
        <p:grpSpPr>
          <a:xfrm>
            <a:off x="3985972" y="7624036"/>
            <a:ext cx="3579685" cy="293288"/>
            <a:chOff x="4580561" y="2589004"/>
            <a:chExt cx="1064464" cy="25200"/>
          </a:xfrm>
        </p:grpSpPr>
        <p:sp>
          <p:nvSpPr>
            <p:cNvPr id="68" name="Google Shape;68;g2e856c48d07_0_6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g2e856c48d07_0_6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487600" tIns="487600" rIns="487600" bIns="4876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g2e856c48d07_0_63"/>
          <p:cNvSpPr txBox="1">
            <a:spLocks noGrp="1"/>
          </p:cNvSpPr>
          <p:nvPr>
            <p:ph type="title"/>
          </p:nvPr>
        </p:nvSpPr>
        <p:spPr>
          <a:xfrm>
            <a:off x="3504000" y="8439360"/>
            <a:ext cx="15844200" cy="107982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71" name="Google Shape;71;g2e856c48d07_0_63"/>
          <p:cNvSpPr txBox="1">
            <a:spLocks noGrp="1"/>
          </p:cNvSpPr>
          <p:nvPr>
            <p:ph type="subTitle" idx="1"/>
          </p:nvPr>
        </p:nvSpPr>
        <p:spPr>
          <a:xfrm>
            <a:off x="3479760" y="20233760"/>
            <a:ext cx="15844200" cy="48576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72" name="Google Shape;72;g2e856c48d07_0_63"/>
          <p:cNvSpPr txBox="1">
            <a:spLocks noGrp="1"/>
          </p:cNvSpPr>
          <p:nvPr>
            <p:ph type="body" idx="2"/>
          </p:nvPr>
        </p:nvSpPr>
        <p:spPr>
          <a:xfrm>
            <a:off x="24836280" y="8656800"/>
            <a:ext cx="16197000" cy="193632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/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/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g2e856c48d07_0_63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e856c48d07_0_72"/>
          <p:cNvSpPr txBox="1">
            <a:spLocks noGrp="1"/>
          </p:cNvSpPr>
          <p:nvPr>
            <p:ph type="body" idx="1"/>
          </p:nvPr>
        </p:nvSpPr>
        <p:spPr>
          <a:xfrm>
            <a:off x="3479760" y="27984328"/>
            <a:ext cx="36947400" cy="29472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/>
            </a:lvl1pPr>
          </a:lstStyle>
          <a:p>
            <a:endParaRPr/>
          </a:p>
        </p:txBody>
      </p:sp>
      <p:sp>
        <p:nvSpPr>
          <p:cNvPr id="76" name="Google Shape;76;g2e856c48d07_0_72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e856c48d07_0_7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900"/>
              <a:buFont typeface="Raleway"/>
              <a:buNone/>
              <a:defRPr sz="149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g2e856c48d07_0_7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rmAutofit/>
          </a:bodyPr>
          <a:lstStyle>
            <a:lvl1pPr marL="457200" lvl="0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900"/>
              <a:buFont typeface="Lato"/>
              <a:buChar char="●"/>
              <a:defRPr sz="6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○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■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●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○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■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●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○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603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900"/>
              <a:buFont typeface="Lato"/>
              <a:buChar char="■"/>
              <a:defRPr sz="59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g2e856c48d07_0_7"/>
          <p:cNvSpPr txBox="1">
            <a:spLocks noGrp="1"/>
          </p:cNvSpPr>
          <p:nvPr>
            <p:ph type="sldNum" idx="12"/>
          </p:nvPr>
        </p:nvSpPr>
        <p:spPr>
          <a:xfrm>
            <a:off x="40974251" y="30399045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rmAutofit/>
          </a:bodyPr>
          <a:lstStyle>
            <a:lvl1pPr lvl="0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5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body" idx="1"/>
          </p:nvPr>
        </p:nvSpPr>
        <p:spPr>
          <a:xfrm>
            <a:off x="668862" y="7590331"/>
            <a:ext cx="10056900" cy="1005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3600"/>
              <a:buNone/>
            </a:pPr>
            <a:r>
              <a:rPr lang="en-US" sz="3600" dirty="0">
                <a:latin typeface="+mj-lt"/>
              </a:rPr>
              <a:t>This study compares the percentages of foreign students enrolled at the 21st Junior High School of Athens during three different time periods: three years after its establishment, specifically in the 1979–1980 school year, during the 2013–2014 school year, and in the current school year, 2024–2025.</a:t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The research places particular emphasis on highlighting the gradual increase in the proportion of foreign students, which has contributed to the transformation of central Athens schools into multicultural environments.</a:t>
            </a:r>
            <a:endParaRPr sz="3600" b="1" dirty="0">
              <a:latin typeface="+mj-lt"/>
            </a:endParaRPr>
          </a:p>
          <a:p>
            <a:pPr marL="0" lvl="0" indent="0" algn="l" rtl="0">
              <a:spcBef>
                <a:spcPts val="480"/>
              </a:spcBef>
              <a:spcAft>
                <a:spcPts val="6400"/>
              </a:spcAft>
              <a:buClr>
                <a:srgbClr val="205867"/>
              </a:buClr>
              <a:buSzPts val="2400"/>
              <a:buNone/>
            </a:pPr>
            <a:endParaRPr dirty="0"/>
          </a:p>
        </p:txBody>
      </p:sp>
      <p:sp>
        <p:nvSpPr>
          <p:cNvPr id="109" name="Google Shape;109;p1"/>
          <p:cNvSpPr txBox="1">
            <a:spLocks noGrp="1"/>
          </p:cNvSpPr>
          <p:nvPr>
            <p:ph type="body" idx="2"/>
          </p:nvPr>
        </p:nvSpPr>
        <p:spPr>
          <a:xfrm>
            <a:off x="350442" y="6261684"/>
            <a:ext cx="10048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3700"/>
              <a:buNone/>
            </a:pPr>
            <a:r>
              <a:rPr lang="en-US" sz="6000" dirty="0"/>
              <a:t>INTRODUCTION</a:t>
            </a:r>
            <a:endParaRPr sz="6000" dirty="0"/>
          </a:p>
        </p:txBody>
      </p:sp>
      <p:sp>
        <p:nvSpPr>
          <p:cNvPr id="110" name="Google Shape;110;p1"/>
          <p:cNvSpPr txBox="1">
            <a:spLocks noGrp="1"/>
          </p:cNvSpPr>
          <p:nvPr>
            <p:ph type="body" idx="3"/>
          </p:nvPr>
        </p:nvSpPr>
        <p:spPr>
          <a:xfrm>
            <a:off x="348642" y="17384748"/>
            <a:ext cx="10050600" cy="206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3700"/>
              <a:buNone/>
            </a:pPr>
            <a:r>
              <a:rPr lang="en-US" sz="6000" dirty="0"/>
              <a:t>Research problem</a:t>
            </a:r>
            <a:endParaRPr sz="6000"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B50DA79-2CED-7B40-8966-2366FE497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7433" y="8092440"/>
            <a:ext cx="11686881" cy="12329160"/>
          </a:xfrm>
          <a:prstGeom prst="rect">
            <a:avLst/>
          </a:prstGeom>
        </p:spPr>
      </p:pic>
      <p:sp>
        <p:nvSpPr>
          <p:cNvPr id="111" name="Google Shape;111;p1"/>
          <p:cNvSpPr txBox="1">
            <a:spLocks noGrp="1"/>
          </p:cNvSpPr>
          <p:nvPr>
            <p:ph type="body" idx="4"/>
          </p:nvPr>
        </p:nvSpPr>
        <p:spPr>
          <a:xfrm>
            <a:off x="11460161" y="6934200"/>
            <a:ext cx="11686881" cy="2038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/>
          <a:p>
            <a:pPr marL="514350" lvl="0" indent="-514350" algn="ctr" rtl="0">
              <a:spcBef>
                <a:spcPts val="6400"/>
              </a:spcBef>
              <a:spcAft>
                <a:spcPts val="6400"/>
              </a:spcAft>
              <a:buClr>
                <a:srgbClr val="205867"/>
              </a:buClr>
              <a:buSzPts val="3200"/>
              <a:buNone/>
            </a:pPr>
            <a:endParaRPr lang="el-GR" sz="4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ctr" rtl="0">
              <a:spcBef>
                <a:spcPts val="6400"/>
              </a:spcBef>
              <a:spcAft>
                <a:spcPts val="6400"/>
              </a:spcAft>
              <a:buClr>
                <a:srgbClr val="205867"/>
              </a:buClr>
              <a:buSzPts val="3200"/>
              <a:buNone/>
            </a:pPr>
            <a:endParaRPr lang="el-GR" sz="4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ctr" rtl="0">
              <a:spcBef>
                <a:spcPts val="6400"/>
              </a:spcBef>
              <a:spcAft>
                <a:spcPts val="6400"/>
              </a:spcAft>
              <a:buClr>
                <a:srgbClr val="205867"/>
              </a:buClr>
              <a:buSzPts val="3200"/>
              <a:buNone/>
            </a:pPr>
            <a:endParaRPr lang="el-GR" sz="4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ctr" rtl="0">
              <a:spcBef>
                <a:spcPts val="6400"/>
              </a:spcBef>
              <a:spcAft>
                <a:spcPts val="6400"/>
              </a:spcAft>
              <a:buClr>
                <a:srgbClr val="205867"/>
              </a:buClr>
              <a:buSzPts val="3200"/>
              <a:buNone/>
            </a:pPr>
            <a:endParaRPr lang="el-GR" sz="4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ctr" rtl="0">
              <a:spcBef>
                <a:spcPts val="6400"/>
              </a:spcBef>
              <a:spcAft>
                <a:spcPts val="6400"/>
              </a:spcAft>
              <a:buClr>
                <a:srgbClr val="205867"/>
              </a:buClr>
              <a:buSzPts val="3200"/>
              <a:buNone/>
            </a:pPr>
            <a:endParaRPr lang="el-GR" sz="4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ctr" rtl="0">
              <a:spcBef>
                <a:spcPts val="6400"/>
              </a:spcBef>
              <a:spcAft>
                <a:spcPts val="6400"/>
              </a:spcAft>
              <a:buClr>
                <a:srgbClr val="205867"/>
              </a:buClr>
              <a:buSzPts val="3200"/>
              <a:buNone/>
            </a:pPr>
            <a:endParaRPr lang="el-GR" sz="4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ctr" rtl="0">
              <a:spcBef>
                <a:spcPts val="6400"/>
              </a:spcBef>
              <a:spcAft>
                <a:spcPts val="6400"/>
              </a:spcAft>
              <a:buClr>
                <a:srgbClr val="205867"/>
              </a:buClr>
              <a:buSzPts val="3200"/>
              <a:buNone/>
            </a:pPr>
            <a:endParaRPr lang="el-GR" sz="4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ctr" rtl="0">
              <a:spcBef>
                <a:spcPts val="6400"/>
              </a:spcBef>
              <a:spcAft>
                <a:spcPts val="6400"/>
              </a:spcAft>
              <a:buClr>
                <a:srgbClr val="205867"/>
              </a:buClr>
              <a:buSzPts val="3200"/>
              <a:buNone/>
            </a:pPr>
            <a:endParaRPr sz="4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>
            <a:spLocks noGrp="1"/>
          </p:cNvSpPr>
          <p:nvPr>
            <p:ph type="body" idx="6"/>
          </p:nvPr>
        </p:nvSpPr>
        <p:spPr>
          <a:xfrm>
            <a:off x="23147042" y="5151120"/>
            <a:ext cx="13276559" cy="2323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-US" sz="60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Result</a:t>
            </a:r>
            <a:endParaRPr lang="el-GR" sz="60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sz="6000" b="1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28600" indent="0">
              <a:lnSpc>
                <a:spcPct val="107000"/>
              </a:lnSpc>
              <a:spcAft>
                <a:spcPts val="800"/>
              </a:spcAft>
            </a:pPr>
            <a:r>
              <a:rPr lang="el-GR" sz="5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228600" indent="0">
              <a:lnSpc>
                <a:spcPct val="107000"/>
              </a:lnSpc>
              <a:spcAft>
                <a:spcPts val="800"/>
              </a:spcAft>
            </a:pPr>
            <a:endParaRPr lang="el-GR" sz="5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107000"/>
              </a:lnSpc>
              <a:spcAft>
                <a:spcPts val="800"/>
              </a:spcAft>
            </a:pPr>
            <a:endParaRPr lang="el-GR" sz="5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107000"/>
              </a:lnSpc>
              <a:spcAft>
                <a:spcPts val="800"/>
              </a:spcAft>
            </a:pPr>
            <a:endParaRPr lang="el-GR" sz="5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107000"/>
              </a:lnSpc>
              <a:spcAft>
                <a:spcPts val="800"/>
              </a:spcAft>
            </a:pPr>
            <a:endParaRPr lang="el-GR" sz="5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107000"/>
              </a:lnSpc>
              <a:spcAft>
                <a:spcPts val="800"/>
              </a:spcAft>
            </a:pPr>
            <a:endParaRPr lang="el-GR" sz="5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107000"/>
              </a:lnSpc>
              <a:spcAft>
                <a:spcPts val="800"/>
              </a:spcAft>
            </a:pPr>
            <a:endParaRPr lang="el-GR" sz="5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107000"/>
              </a:lnSpc>
              <a:spcAft>
                <a:spcPts val="800"/>
              </a:spcAft>
            </a:pPr>
            <a:endParaRPr lang="el-GR" sz="5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107000"/>
              </a:lnSpc>
              <a:spcAft>
                <a:spcPts val="800"/>
              </a:spcAft>
            </a:pPr>
            <a:endParaRPr lang="el-GR" sz="54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>
              <a:lnSpc>
                <a:spcPct val="107000"/>
              </a:lnSpc>
              <a:spcAft>
                <a:spcPts val="800"/>
              </a:spcAft>
            </a:pPr>
            <a:endParaRPr lang="en-US" sz="60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 algn="ctr">
              <a:lnSpc>
                <a:spcPct val="107000"/>
              </a:lnSpc>
              <a:spcAft>
                <a:spcPts val="800"/>
              </a:spcAft>
            </a:pPr>
            <a:endParaRPr lang="el-GR" sz="5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lnSpc>
                <a:spcPct val="107000"/>
              </a:lnSpc>
              <a:spcAft>
                <a:spcPts val="800"/>
              </a:spcAft>
            </a:pPr>
            <a:r>
              <a:rPr lang="el-GR" sz="5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sz="5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el-GR" sz="5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5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</a:t>
            </a:r>
            <a:r>
              <a:rPr lang="el-GR" sz="5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57250" lvl="0" indent="-8572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dramatic decrease in the overall student population, reaching nearly 50%.</a:t>
            </a:r>
            <a:endParaRPr lang="en-US" sz="4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0" indent="-8572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significant increase in the number of foreign students, who now represent the overwhelming majority.</a:t>
            </a:r>
            <a:endParaRPr lang="en-US" sz="4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0" indent="-8572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transformation of classrooms from homogeneous to heterogeneous environments, strongly characterized by multiculturalism.</a:t>
            </a:r>
            <a:r>
              <a:rPr lang="el-GR" sz="4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4" name="Google Shape;114;p1"/>
          <p:cNvSpPr txBox="1">
            <a:spLocks noGrp="1"/>
          </p:cNvSpPr>
          <p:nvPr>
            <p:ph type="body" idx="7"/>
          </p:nvPr>
        </p:nvSpPr>
        <p:spPr>
          <a:xfrm>
            <a:off x="12819216" y="5855715"/>
            <a:ext cx="7913315" cy="215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514350" indent="-514350">
              <a:spcBef>
                <a:spcPts val="720"/>
              </a:spcBef>
              <a:spcAft>
                <a:spcPts val="6400"/>
              </a:spcAft>
              <a:buSzPts val="3600"/>
            </a:pPr>
            <a:r>
              <a:rPr lang="en-US" sz="6000" dirty="0">
                <a:latin typeface="Times New Roman"/>
                <a:ea typeface="Times New Roman"/>
                <a:cs typeface="Times New Roman"/>
                <a:sym typeface="Times New Roman"/>
              </a:rPr>
              <a:t>Research methodology</a:t>
            </a:r>
            <a:endParaRPr sz="6000" dirty="0"/>
          </a:p>
        </p:txBody>
      </p:sp>
      <p:sp>
        <p:nvSpPr>
          <p:cNvPr id="115" name="Google Shape;115;p1"/>
          <p:cNvSpPr txBox="1">
            <a:spLocks noGrp="1"/>
          </p:cNvSpPr>
          <p:nvPr>
            <p:ph type="body" idx="13"/>
          </p:nvPr>
        </p:nvSpPr>
        <p:spPr>
          <a:xfrm>
            <a:off x="37291921" y="4881613"/>
            <a:ext cx="6599279" cy="2067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3700"/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116" name="Google Shape;116;p1"/>
          <p:cNvSpPr txBox="1">
            <a:spLocks noGrp="1"/>
          </p:cNvSpPr>
          <p:nvPr>
            <p:ph type="body" idx="14"/>
          </p:nvPr>
        </p:nvSpPr>
        <p:spPr>
          <a:xfrm>
            <a:off x="37484520" y="7211431"/>
            <a:ext cx="5737818" cy="1820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ctr" anchorCtr="0">
            <a:noAutofit/>
          </a:bodyPr>
          <a:lstStyle/>
          <a:p>
            <a:pPr marL="228600" indent="0"/>
            <a:endParaRPr lang="en-US" sz="4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The steady increase in the percentage of foreign students has led to a significant shift in the demographic composition of the school.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Classrooms have evolved from homogeneous environments to culturally and linguistically diverse settings.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This transformation highlights the need for adaptable teaching methods, targeted teacher training, and </a:t>
            </a:r>
          </a:p>
          <a:p>
            <a:pPr marL="228600" indent="0"/>
            <a:r>
              <a:rPr lang="en-US" sz="4000" dirty="0"/>
              <a:t> inclusive educational policies to ensure effective learning and integration for all students.</a:t>
            </a:r>
          </a:p>
          <a:p>
            <a:pPr marL="0" lvl="0" indent="0" algn="l" rtl="0">
              <a:lnSpc>
                <a:spcPct val="100000"/>
              </a:lnSpc>
              <a:spcBef>
                <a:spcPts val="6400"/>
              </a:spcBef>
              <a:spcAft>
                <a:spcPts val="6400"/>
              </a:spcAft>
              <a:buClr>
                <a:srgbClr val="205867"/>
              </a:buClr>
              <a:buSzPts val="2400"/>
              <a:buNone/>
            </a:pPr>
            <a:endParaRPr sz="40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7" name="Google Shape;117;p1"/>
          <p:cNvSpPr txBox="1">
            <a:spLocks noGrp="1"/>
          </p:cNvSpPr>
          <p:nvPr>
            <p:ph type="body" idx="15"/>
          </p:nvPr>
        </p:nvSpPr>
        <p:spPr>
          <a:xfrm>
            <a:off x="534941" y="18418349"/>
            <a:ext cx="10056900" cy="8904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6400"/>
              </a:spcBef>
              <a:spcAft>
                <a:spcPts val="6400"/>
              </a:spcAft>
              <a:buClr>
                <a:srgbClr val="205867"/>
              </a:buClr>
              <a:buSzPts val="4000"/>
              <a:buNone/>
            </a:pPr>
            <a:r>
              <a:rPr lang="en-US" sz="4000" u="none" dirty="0"/>
              <a:t>This study focuses on the progressive transformation of a </a:t>
            </a:r>
            <a:r>
              <a:rPr lang="en-US" sz="4000" u="none" dirty="0">
                <a:latin typeface="+mn-lt"/>
              </a:rPr>
              <a:t>junior</a:t>
            </a:r>
            <a:r>
              <a:rPr lang="en-US" sz="4000" u="none" dirty="0"/>
              <a:t> high school in Athens into a culturally diverse and multicultural learning environment.</a:t>
            </a:r>
            <a:br>
              <a:rPr lang="en-US" sz="4000" u="none" dirty="0"/>
            </a:br>
            <a:r>
              <a:rPr lang="en-US" sz="4000" u="none" dirty="0"/>
              <a:t>This shift reflects broader demographic changes in urban school populations and highlights the need for inclusive teaching strategies, appropriate teacher training, and supportive policies for the integration of foreign students.</a:t>
            </a:r>
            <a:endParaRPr sz="4000" b="0" u="none" dirty="0"/>
          </a:p>
        </p:txBody>
      </p:sp>
      <p:sp>
        <p:nvSpPr>
          <p:cNvPr id="118" name="Google Shape;118;p1"/>
          <p:cNvSpPr txBox="1">
            <a:spLocks noGrp="1"/>
          </p:cNvSpPr>
          <p:nvPr>
            <p:ph type="body" idx="16"/>
          </p:nvPr>
        </p:nvSpPr>
        <p:spPr>
          <a:xfrm>
            <a:off x="5930521" y="2977067"/>
            <a:ext cx="313614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400"/>
              </a:spcAft>
              <a:buClr>
                <a:srgbClr val="205867"/>
              </a:buClr>
              <a:buSzPts val="2400"/>
              <a:buNone/>
            </a:pPr>
            <a:r>
              <a:rPr lang="en-US" sz="4300" dirty="0"/>
              <a:t>Name Candidate</a:t>
            </a:r>
            <a:r>
              <a:rPr lang="el-GR" sz="4300" dirty="0"/>
              <a:t>: </a:t>
            </a:r>
            <a:r>
              <a:rPr lang="en-US" sz="4300" dirty="0"/>
              <a:t>Anagnostopoulou Artemis</a:t>
            </a:r>
            <a:br>
              <a:rPr lang="en-US" sz="4300" dirty="0"/>
            </a:br>
            <a:r>
              <a:rPr lang="en-US" sz="4300" dirty="0"/>
              <a:t>PhD Candidate at the University of Alicante</a:t>
            </a:r>
            <a:endParaRPr sz="4300" dirty="0"/>
          </a:p>
        </p:txBody>
      </p:sp>
      <p:sp>
        <p:nvSpPr>
          <p:cNvPr id="119" name="Google Shape;119;p1"/>
          <p:cNvSpPr txBox="1">
            <a:spLocks noGrp="1"/>
          </p:cNvSpPr>
          <p:nvPr>
            <p:ph type="body" idx="17"/>
          </p:nvPr>
        </p:nvSpPr>
        <p:spPr>
          <a:xfrm>
            <a:off x="3002280" y="1020423"/>
            <a:ext cx="39243000" cy="262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400"/>
              </a:spcAft>
              <a:buClr>
                <a:schemeClr val="dk1"/>
              </a:buClr>
              <a:buSzPts val="12000"/>
              <a:buNone/>
            </a:pPr>
            <a:r>
              <a:rPr lang="en-US" sz="6600" b="1" dirty="0"/>
              <a:t>From Homogeneity to Heterogeneity in the Classroom: The Case of the 21st Junior High School of Athens.</a:t>
            </a:r>
            <a:endParaRPr sz="5600" b="1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55323D1F-68F6-FF40-B448-32D3D778F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9770" y="8309968"/>
            <a:ext cx="13078827" cy="10065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</TotalTime>
  <Words>294</Words>
  <Application>Microsoft Office PowerPoint</Application>
  <PresentationFormat>Personalizado</PresentationFormat>
  <Paragraphs>37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Trebuchet MS</vt:lpstr>
      <vt:lpstr>Calibri</vt:lpstr>
      <vt:lpstr>Lato</vt:lpstr>
      <vt:lpstr>Times New Roman</vt:lpstr>
      <vt:lpstr>Raleway</vt:lpstr>
      <vt:lpstr>Wingdings</vt:lpstr>
      <vt:lpstr>Streamline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CanterburyMedia</dc:creator>
  <cp:lastModifiedBy>Ramón Ruiz</cp:lastModifiedBy>
  <cp:revision>6</cp:revision>
  <dcterms:created xsi:type="dcterms:W3CDTF">2012-02-03T19:11:35Z</dcterms:created>
  <dcterms:modified xsi:type="dcterms:W3CDTF">2025-07-07T15:53:53Z</dcterms:modified>
</cp:coreProperties>
</file>